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2" r:id="rId6"/>
    <p:sldId id="324" r:id="rId7"/>
    <p:sldId id="281" r:id="rId8"/>
    <p:sldId id="325" r:id="rId9"/>
    <p:sldId id="283" r:id="rId10"/>
    <p:sldId id="286" r:id="rId11"/>
    <p:sldId id="321" r:id="rId12"/>
    <p:sldId id="280" r:id="rId13"/>
    <p:sldId id="278" r:id="rId14"/>
    <p:sldId id="261" r:id="rId15"/>
    <p:sldId id="287" r:id="rId16"/>
    <p:sldId id="271" r:id="rId17"/>
    <p:sldId id="288" r:id="rId18"/>
    <p:sldId id="262" r:id="rId19"/>
    <p:sldId id="269" r:id="rId20"/>
    <p:sldId id="264" r:id="rId21"/>
    <p:sldId id="273" r:id="rId22"/>
    <p:sldId id="294" r:id="rId23"/>
    <p:sldId id="297" r:id="rId24"/>
    <p:sldId id="302" r:id="rId25"/>
    <p:sldId id="320" r:id="rId26"/>
    <p:sldId id="316" r:id="rId27"/>
    <p:sldId id="317" r:id="rId28"/>
    <p:sldId id="304" r:id="rId29"/>
    <p:sldId id="307" r:id="rId30"/>
    <p:sldId id="266" r:id="rId31"/>
    <p:sldId id="305" r:id="rId32"/>
    <p:sldId id="267" r:id="rId33"/>
    <p:sldId id="309" r:id="rId34"/>
    <p:sldId id="312" r:id="rId35"/>
    <p:sldId id="314" r:id="rId36"/>
    <p:sldId id="323" r:id="rId37"/>
    <p:sldId id="313" r:id="rId38"/>
    <p:sldId id="263" r:id="rId39"/>
    <p:sldId id="310" r:id="rId40"/>
    <p:sldId id="292" r:id="rId41"/>
    <p:sldId id="32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28541"/>
              </p:ext>
            </p:extLst>
          </p:nvPr>
        </p:nvGraphicFramePr>
        <p:xfrm>
          <a:off x="1615440" y="4201319"/>
          <a:ext cx="9410700" cy="1158240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</a:rPr>
                        <a:t>최초작성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피드백 받고</a:t>
                      </a:r>
                      <a:r>
                        <a:rPr lang="ko-KR" alt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0050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53615"/>
              </p:ext>
            </p:extLst>
          </p:nvPr>
        </p:nvGraphicFramePr>
        <p:xfrm>
          <a:off x="8113394" y="1837293"/>
          <a:ext cx="3590926" cy="3894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599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3182814" y="28164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00105" y="393185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01171"/>
              </p:ext>
            </p:extLst>
          </p:nvPr>
        </p:nvGraphicFramePr>
        <p:xfrm>
          <a:off x="1519860" y="1874183"/>
          <a:ext cx="9152280" cy="497172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497320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814400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핀 번호 </a:t>
                      </a:r>
                      <a:r>
                        <a:rPr lang="ko-KR" altLang="en-US" sz="1100" dirty="0" smtClean="0"/>
                        <a:t>입력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effectLst/>
                        </a:rPr>
                        <a:t>핀번호</a:t>
                      </a:r>
                      <a:r>
                        <a:rPr lang="ko-KR" altLang="en-US" sz="1100" dirty="0" smtClean="0">
                          <a:effectLst/>
                        </a:rPr>
                        <a:t> 확인과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핀번호가</a:t>
                      </a:r>
                      <a:r>
                        <a:rPr lang="ko-KR" altLang="en-US" sz="1100" baseline="0" dirty="0" smtClean="0">
                          <a:effectLst/>
                        </a:rPr>
                        <a:t> 일치하지 않아요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1794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89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2202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87922"/>
              </p:ext>
            </p:extLst>
          </p:nvPr>
        </p:nvGraphicFramePr>
        <p:xfrm>
          <a:off x="8113394" y="1837293"/>
          <a:ext cx="3590926" cy="41047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26389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82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시작페이지로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회원정보에 이메일 등록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80483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자동 로그인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자</a:t>
                      </a:r>
                      <a:r>
                        <a:rPr lang="ko-KR" altLang="en-US" sz="1200" baseline="0" dirty="0" smtClean="0"/>
                        <a:t>동 로그인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03944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아이디 저장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저장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7277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6. 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 생성 페이지로 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프로필 선택 페이지로 이동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6924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3343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3226776" y="26318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26776" y="314408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26776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247700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35568" y="450175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67302"/>
              </p:ext>
            </p:extLst>
          </p:nvPr>
        </p:nvGraphicFramePr>
        <p:xfrm>
          <a:off x="1519860" y="1874183"/>
          <a:ext cx="10184460" cy="2204752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12405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395844"/>
              </p:ext>
            </p:extLst>
          </p:nvPr>
        </p:nvGraphicFramePr>
        <p:xfrm>
          <a:off x="8113394" y="1837293"/>
          <a:ext cx="3590926" cy="22910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65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로그아웃 버튼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smtClean="0">
                          <a:effectLst/>
                        </a:rPr>
                        <a:t>UI-A-1116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생성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UI-B-1118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131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891768" y="416755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22254"/>
              </p:ext>
            </p:extLst>
          </p:nvPr>
        </p:nvGraphicFramePr>
        <p:xfrm>
          <a:off x="8113394" y="1837293"/>
          <a:ext cx="3590926" cy="3863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531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UI-B-1117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작성 칸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UI-B-1119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21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801814" y="38235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891768" y="52138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36279"/>
              </p:ext>
            </p:extLst>
          </p:nvPr>
        </p:nvGraphicFramePr>
        <p:xfrm>
          <a:off x="1519860" y="1874183"/>
          <a:ext cx="10184460" cy="2135605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6968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2341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1515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한글 또는 영어로만 입력 가능해요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385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16801"/>
              </p:ext>
            </p:extLst>
          </p:nvPr>
        </p:nvGraphicFramePr>
        <p:xfrm>
          <a:off x="8113394" y="1837293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93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UI-B-1118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UI-B-1120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2099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693983" y="408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9844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13114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생성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클릭 시 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추가하기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프로필 생성 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46788" y="36400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197468" y="53281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97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437154"/>
              </p:ext>
            </p:extLst>
          </p:nvPr>
        </p:nvGraphicFramePr>
        <p:xfrm>
          <a:off x="8113394" y="1817211"/>
          <a:ext cx="3590926" cy="50407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60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일기장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단어장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내 프로필 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음소거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토글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부모님 페이지로 이동을 위한 </a:t>
                      </a:r>
                      <a:r>
                        <a:rPr lang="en-US" altLang="ko-KR" sz="1200" dirty="0" smtClean="0"/>
                        <a:t>PIN</a:t>
                      </a:r>
                      <a:r>
                        <a:rPr lang="ko-KR" altLang="en-US" sz="1200" dirty="0" smtClean="0"/>
                        <a:t>번호 입력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560088">
                <a:tc>
                  <a:txBody>
                    <a:bodyPr/>
                    <a:lstStyle/>
                    <a:p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8.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뒤로 가기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삭제 필요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!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06994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1720360" y="284870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20360" y="35483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720360" y="50099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1720360" y="427912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6387786" y="565931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6876482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7362091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70687"/>
              </p:ext>
            </p:extLst>
          </p:nvPr>
        </p:nvGraphicFramePr>
        <p:xfrm>
          <a:off x="1213341" y="601568"/>
          <a:ext cx="9096522" cy="4763507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765511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266663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계정 안내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실패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1676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관리자페이지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관리자 페이지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계정별</a:t>
                      </a:r>
                      <a:r>
                        <a:rPr lang="ko-KR" altLang="en-US" sz="900" dirty="0" smtClean="0">
                          <a:effectLst/>
                        </a:rPr>
                        <a:t> 통계자료 및 환경 설정 </a:t>
                      </a:r>
                      <a:r>
                        <a:rPr lang="ko-KR" altLang="en-US" sz="900" dirty="0" err="1" smtClean="0">
                          <a:effectLst/>
                        </a:rPr>
                        <a:t>변경창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850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6654498" cy="415906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74292"/>
              </p:ext>
            </p:extLst>
          </p:nvPr>
        </p:nvGraphicFramePr>
        <p:xfrm>
          <a:off x="8113394" y="1817211"/>
          <a:ext cx="3590926" cy="503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en-US" altLang="ko-KR" sz="900" dirty="0" smtClean="0">
                          <a:effectLst/>
                        </a:rPr>
                        <a:t>UI-C-1224</a:t>
                      </a:r>
                      <a:r>
                        <a:rPr lang="ko-KR" altLang="en-US" sz="900" dirty="0" smtClean="0"/>
                        <a:t>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방법</a:t>
                      </a:r>
                      <a:endParaRPr lang="en-US" altLang="ko-KR" sz="9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촬영 모드 </a:t>
                      </a:r>
                      <a:r>
                        <a:rPr lang="en-US" altLang="ko-KR" sz="900" baseline="0" dirty="0" smtClean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사진 업로드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smtClean="0"/>
                        <a:t>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로딩 창 표시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재 업로드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시 해당 단어 발음 소리 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작성하기 </a:t>
                      </a:r>
                      <a:r>
                        <a:rPr lang="ko-KR" altLang="en-US" sz="900" dirty="0" smtClean="0"/>
                        <a:t>버튼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작성 </a:t>
                      </a:r>
                      <a:r>
                        <a:rPr lang="ko-KR" altLang="en-US" sz="900" dirty="0" smtClean="0"/>
                        <a:t>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67252" y="46892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747009" y="19782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2992901" y="55303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472960" y="46921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095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1768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작성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3420300" cy="2137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80" y="1837293"/>
            <a:ext cx="3420300" cy="2137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5" y="4216122"/>
            <a:ext cx="3416645" cy="2135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36614"/>
              </p:ext>
            </p:extLst>
          </p:nvPr>
        </p:nvGraphicFramePr>
        <p:xfrm>
          <a:off x="8113394" y="1817211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/>
                        <a:t>카메라 기능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내 앨범에도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559301" y="242636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392680" y="242636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702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61987"/>
              </p:ext>
            </p:extLst>
          </p:nvPr>
        </p:nvGraphicFramePr>
        <p:xfrm>
          <a:off x="8113394" y="1817211"/>
          <a:ext cx="3590926" cy="4520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4649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번역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번역 컴포넌트 활성화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단어 체크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이전 페이지에서 업로드한 단어 고정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소리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작성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smtClean="0"/>
                        <a:t>내장된 안드로이드 키보드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 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타이핑을 </a:t>
                      </a:r>
                      <a:r>
                        <a:rPr lang="ko-KR" altLang="en-US" sz="900" dirty="0" smtClean="0"/>
                        <a:t>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44777237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9.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일기 목록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767605417"/>
                  </a:ext>
                </a:extLst>
              </a:tr>
            </a:tbl>
          </a:graphicData>
        </a:graphic>
      </p:graphicFrame>
      <p:sp>
        <p:nvSpPr>
          <p:cNvPr id="9" name="십각형 8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61546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1855762" y="301104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2919045" y="49617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6907822" y="489145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3713284" y="30110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십각형 15"/>
          <p:cNvSpPr/>
          <p:nvPr/>
        </p:nvSpPr>
        <p:spPr>
          <a:xfrm>
            <a:off x="6907822" y="413753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6907822" y="559679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899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99482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내용 </a:t>
                      </a:r>
                      <a:r>
                        <a:rPr lang="ko-KR" altLang="en-US" sz="1100" dirty="0" smtClean="0">
                          <a:effectLst/>
                        </a:rPr>
                        <a:t>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aseline="0" dirty="0" smtClean="0">
                          <a:effectLst/>
                        </a:rPr>
                        <a:t>내용 </a:t>
                      </a:r>
                      <a:r>
                        <a:rPr lang="ko-KR" altLang="en-US" sz="1100" baseline="0" dirty="0" smtClean="0">
                          <a:effectLst/>
                        </a:rPr>
                        <a:t>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</a:t>
                      </a:r>
                      <a:r>
                        <a:rPr lang="ko-KR" altLang="en-US" sz="1100" baseline="0" dirty="0" smtClean="0">
                          <a:effectLst/>
                        </a:rPr>
                        <a:t>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</a:t>
                      </a:r>
                      <a:r>
                        <a:rPr lang="ko-KR" altLang="en-US" sz="1100" baseline="0" dirty="0" smtClean="0">
                          <a:effectLst/>
                        </a:rPr>
                        <a:t>팝업 창 </a:t>
                      </a:r>
                      <a:r>
                        <a:rPr lang="ko-KR" altLang="en-US" sz="1100" baseline="0" dirty="0" smtClean="0">
                          <a:effectLst/>
                        </a:rPr>
                        <a:t>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</a:t>
                      </a:r>
                      <a:r>
                        <a:rPr lang="ko-KR" altLang="en-US" sz="1100" baseline="0" dirty="0" smtClean="0">
                          <a:effectLst/>
                        </a:rPr>
                        <a:t>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</a:t>
                      </a:r>
                      <a:r>
                        <a:rPr lang="ko-KR" altLang="en-US" sz="1100" dirty="0" smtClean="0">
                          <a:effectLst/>
                        </a:rPr>
                        <a:t>문법 체크를 </a:t>
                      </a:r>
                      <a:r>
                        <a:rPr lang="ko-KR" altLang="en-US" sz="1100" dirty="0" smtClean="0">
                          <a:effectLst/>
                        </a:rPr>
                        <a:t>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팝업 창 </a:t>
                      </a:r>
                      <a:r>
                        <a:rPr lang="ko-KR" altLang="en-US" sz="1100" baseline="0" dirty="0" smtClean="0">
                          <a:effectLst/>
                        </a:rPr>
                        <a:t>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40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문법 </a:t>
                      </a:r>
                      <a:r>
                        <a:rPr lang="ko-KR" altLang="en-US" sz="1400" dirty="0" smtClean="0">
                          <a:effectLst/>
                        </a:rPr>
                        <a:t>체크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smtClean="0">
                          <a:effectLst/>
                        </a:rPr>
                        <a:t>합칠 예정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64244"/>
              </p:ext>
            </p:extLst>
          </p:nvPr>
        </p:nvGraphicFramePr>
        <p:xfrm>
          <a:off x="8113394" y="1817211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 smtClean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6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9038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단어</a:t>
                      </a:r>
                      <a:r>
                        <a:rPr lang="ko-KR" altLang="en-US" sz="1400" baseline="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번역</a:t>
                      </a:r>
                      <a:r>
                        <a:rPr lang="en-US" altLang="ko-KR" sz="1400" dirty="0" smtClean="0">
                          <a:effectLst/>
                        </a:rPr>
                        <a:t>) </a:t>
                      </a:r>
                      <a:r>
                        <a:rPr lang="ko-KR" altLang="en-US" sz="1400" dirty="0" smtClean="0">
                          <a:effectLst/>
                        </a:rPr>
                        <a:t>수정 예정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4674090" cy="2921306"/>
          </a:xfrm>
          <a:prstGeom prst="rect">
            <a:avLst/>
          </a:prstGeom>
        </p:spPr>
      </p:pic>
      <p:sp>
        <p:nvSpPr>
          <p:cNvPr id="2" name="곱셈 기호 1"/>
          <p:cNvSpPr/>
          <p:nvPr/>
        </p:nvSpPr>
        <p:spPr>
          <a:xfrm>
            <a:off x="2712058" y="3088940"/>
            <a:ext cx="545374" cy="41801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68901"/>
              </p:ext>
            </p:extLst>
          </p:nvPr>
        </p:nvGraphicFramePr>
        <p:xfrm>
          <a:off x="8113394" y="1817211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번역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번역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컴포넌트로 변경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dirty="0" smtClean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66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0064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60485"/>
            <a:ext cx="3426021" cy="20840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2753000"/>
            <a:ext cx="3358476" cy="209904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37617"/>
              </p:ext>
            </p:extLst>
          </p:nvPr>
        </p:nvGraphicFramePr>
        <p:xfrm>
          <a:off x="8298033" y="1826004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취소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취소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저장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</a:t>
                      </a:r>
                      <a:r>
                        <a:rPr lang="ko-KR" altLang="en-US" sz="1200" baseline="0" dirty="0" smtClean="0"/>
                        <a:t>목록 </a:t>
                      </a:r>
                      <a:r>
                        <a:rPr lang="ko-KR" altLang="en-US" sz="1200" baseline="0" dirty="0" smtClean="0"/>
                        <a:t>페이지로 </a:t>
                      </a:r>
                      <a:r>
                        <a:rPr lang="ko-KR" altLang="en-US" sz="1200" baseline="0" dirty="0" smtClean="0"/>
                        <a:t>이동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</a:t>
                      </a:r>
                      <a:r>
                        <a:rPr lang="ko-KR" altLang="en-US" sz="1200" baseline="0" dirty="0" smtClean="0"/>
                        <a:t>이동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안됨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창 닫기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691186" y="374683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278883" y="373056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5230817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5785338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4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469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9221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4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236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메인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환경설정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확인 창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일기리스트로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7179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다음 월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995872" y="56739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23048" y="311407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6875876" y="183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7209691" y="56739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4735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8916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일기 목록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해당 일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다음 일기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019760" y="566224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224345" y="566224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84619"/>
              </p:ext>
            </p:extLst>
          </p:nvPr>
        </p:nvGraphicFramePr>
        <p:xfrm>
          <a:off x="1213341" y="601567"/>
          <a:ext cx="9096522" cy="7056455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755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7259">
                <a:tc>
                  <a:txBody>
                    <a:bodyPr/>
                    <a:lstStyle/>
                    <a:p>
                      <a:pPr algn="ctr"/>
                      <a:endParaRPr lang="ko-KR" altLang="en-US" sz="900" b="1" dirty="0" err="1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단어 추천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</a:t>
                      </a:r>
                      <a:r>
                        <a:rPr lang="ko-KR" altLang="en-US" sz="900" baseline="0" dirty="0" smtClean="0">
                          <a:effectLst/>
                        </a:rPr>
                        <a:t> 내용 저장 </a:t>
                      </a:r>
                      <a:r>
                        <a:rPr lang="ko-KR" altLang="en-US" sz="900" baseline="0" dirty="0" err="1" smtClean="0">
                          <a:effectLst/>
                        </a:rPr>
                        <a:t>모달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090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작성 뒤로 가기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1711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조회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6016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0718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영어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ko-KR" altLang="en-US" sz="900" dirty="0" smtClean="0">
                          <a:effectLst/>
                        </a:rPr>
                        <a:t>예시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2927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영어 예시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안내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73341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캐릭터 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en-US" altLang="ko-KR" sz="900" baseline="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프로필 목소리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78016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 안내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999"/>
                  </a:ext>
                </a:extLst>
              </a:tr>
              <a:tr h="25630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작성한 일기 조회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723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32117"/>
                  </a:ext>
                </a:extLst>
              </a:tr>
              <a:tr h="28844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6194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인증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7136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4690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6774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6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64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UI-C-1237</a:t>
                      </a:r>
                      <a:r>
                        <a:rPr lang="ko-KR" altLang="en-US" sz="1200" dirty="0" smtClean="0">
                          <a:effectLst/>
                        </a:rPr>
                        <a:t>로 이동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해당 알파벳으로 시작하는 단어</a:t>
                      </a:r>
                      <a:r>
                        <a:rPr lang="ko-KR" altLang="en-US" sz="1200" baseline="0" dirty="0" smtClean="0">
                          <a:effectLst/>
                        </a:rPr>
                        <a:t> 목록</a:t>
                      </a:r>
                      <a:r>
                        <a:rPr lang="en-US" altLang="ko-KR" sz="1200" baseline="0" dirty="0" smtClean="0">
                          <a:effectLst/>
                        </a:rPr>
                        <a:t>)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sp>
        <p:nvSpPr>
          <p:cNvPr id="8" name="십각형 7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990306" y="249197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3091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영어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52392"/>
              </p:ext>
            </p:extLst>
          </p:nvPr>
        </p:nvGraphicFramePr>
        <p:xfrm>
          <a:off x="8113394" y="1817211"/>
          <a:ext cx="3590926" cy="28771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7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423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메인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카드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단어에 대한 정보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예시 문장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91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46556"/>
            <a:ext cx="3372868" cy="2347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9" y="2346557"/>
            <a:ext cx="3518814" cy="2347843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524754" y="234655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885091" y="299203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207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0937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3227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 프로필 목소리 변경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내 프로필 캐릭터변경으로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762146" y="196848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269734" y="30645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882808" y="30645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2786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목소리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24003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음성 변경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캐릭터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변경</a:t>
                      </a: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401189"/>
            <a:ext cx="3552456" cy="2085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55" y="2401189"/>
            <a:ext cx="3336314" cy="2085196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647700" y="24011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199930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055723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4456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</a:t>
                      </a:r>
                      <a:r>
                        <a:rPr lang="ko-KR" altLang="en-US" sz="1400" dirty="0" smtClean="0">
                          <a:effectLst/>
                        </a:rPr>
                        <a:t>인증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수정 필요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62831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환경설정으로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핀 번호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핀 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 smtClean="0"/>
                        <a:t>프로필 선택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70739" y="279977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70739" y="33998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2288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81474"/>
              </p:ext>
            </p:extLst>
          </p:nvPr>
        </p:nvGraphicFramePr>
        <p:xfrm>
          <a:off x="8113394" y="1817211"/>
          <a:ext cx="3590926" cy="4251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5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955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작성한 일기 조회 </a:t>
                      </a:r>
                      <a:r>
                        <a:rPr lang="en-US" altLang="ko-KR" sz="1200" dirty="0" smtClean="0"/>
                        <a:t>=&gt; </a:t>
                      </a:r>
                      <a:r>
                        <a:rPr lang="ko-KR" altLang="en-US" sz="1200" dirty="0" smtClean="0"/>
                        <a:t>일기 검사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프로필 별 도장 없는 일기 조회 페이지로 이동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도장이 찍히지않은 페이지가 먼저 보임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통계 보기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통계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핀 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번호 변경으로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>
                          <a:effectLst/>
                        </a:rPr>
                        <a:t>비밀번호 변경으로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955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556081" y="337100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556081" y="374685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556081" y="412270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556081" y="449856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556081" y="29951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13134"/>
              </p:ext>
            </p:extLst>
          </p:nvPr>
        </p:nvGraphicFramePr>
        <p:xfrm>
          <a:off x="1519860" y="1874183"/>
          <a:ext cx="9152280" cy="441765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핀 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</a:t>
                      </a:r>
                      <a:r>
                        <a:rPr lang="ko-KR" altLang="en-US" sz="1100" baseline="0" dirty="0" smtClean="0">
                          <a:effectLst/>
                        </a:rPr>
                        <a:t> 핀 번호</a:t>
                      </a:r>
                      <a:r>
                        <a:rPr lang="ko-KR" altLang="en-US" sz="1100" dirty="0" smtClean="0">
                          <a:effectLst/>
                        </a:rPr>
                        <a:t>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핀 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3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0136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27780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 </a:t>
                      </a:r>
                      <a:r>
                        <a:rPr lang="ko-KR" altLang="en-US" sz="1200" dirty="0" smtClean="0"/>
                        <a:t>환경 설정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031589" y="353171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0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79932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관리자 페이지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err="1" smtClean="0">
                          <a:effectLst/>
                        </a:rPr>
                        <a:t>메인페이지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부모님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18537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환경 설정으로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일기 달력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사용된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사용된 모든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중북</a:t>
                      </a:r>
                      <a:r>
                        <a:rPr lang="en-US" altLang="ko-KR" sz="1200" dirty="0" smtClean="0"/>
                        <a:t>x)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단어장에 추가한 단어 수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단어장에 추가한 </a:t>
                      </a:r>
                      <a:r>
                        <a:rPr lang="ko-KR" altLang="en-US" sz="1200" dirty="0" err="1" smtClean="0"/>
                        <a:t>단어수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수 나열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137643" y="370919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420986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634343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864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01897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 </a:t>
                      </a:r>
                      <a:r>
                        <a:rPr lang="ko-KR" altLang="en-US" sz="1200" baseline="0" dirty="0" smtClean="0"/>
                        <a:t>메인 페이지로 이동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  숫자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자리 입력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83027" y="28321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83027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4164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97355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3253153" y="341990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53153" y="41763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4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3678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 설정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현재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영문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숫자 포함한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 이상 글자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변경 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변경 비밀번호와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 설정 페이지로 변경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비밀번호 변경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36408" y="41906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36408" y="309166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36408" y="36744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236408" y="497453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7021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5489"/>
              </p:ext>
            </p:extLst>
          </p:nvPr>
        </p:nvGraphicFramePr>
        <p:xfrm>
          <a:off x="1519860" y="1874183"/>
          <a:ext cx="9152280" cy="4536213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 비밀번호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 입력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영문</a:t>
                      </a:r>
                      <a:r>
                        <a:rPr lang="en-US" altLang="ko-KR" sz="1100" dirty="0" smtClean="0">
                          <a:effectLst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</a:rPr>
                        <a:t>숫자 </a:t>
                      </a:r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r>
                        <a:rPr lang="ko-KR" altLang="en-US" sz="1100" dirty="0" smtClean="0">
                          <a:effectLst/>
                        </a:rPr>
                        <a:t>개 이상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</a:t>
                      </a:r>
                      <a:r>
                        <a:rPr lang="en-US" altLang="ko-KR" sz="1100" baseline="0" dirty="0" smtClean="0">
                          <a:effectLst/>
                        </a:rPr>
                        <a:t>:YES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변경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일치하지않습니다</a:t>
                      </a:r>
                      <a:r>
                        <a:rPr lang="en-US" altLang="ko-KR" sz="1100" dirty="0" smtClean="0">
                          <a:effectLst/>
                        </a:rPr>
                        <a:t>”</a:t>
                      </a:r>
                      <a:r>
                        <a:rPr lang="ko-KR" altLang="en-US" sz="1100" dirty="0" smtClean="0">
                          <a:effectLst/>
                        </a:rPr>
                        <a:t>를 비밀번호</a:t>
                      </a:r>
                      <a:r>
                        <a:rPr lang="ko-KR" altLang="en-US" sz="1100" baseline="0" dirty="0" smtClean="0">
                          <a:effectLst/>
                        </a:rPr>
                        <a:t> 확인 창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4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5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98284"/>
              </p:ext>
            </p:extLst>
          </p:nvPr>
        </p:nvGraphicFramePr>
        <p:xfrm>
          <a:off x="8113394" y="1839255"/>
          <a:ext cx="3590926" cy="400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시작페이지로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3.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이메일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메일 전송</a:t>
                      </a:r>
                      <a:endParaRPr lang="ko-KR" altLang="en-US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이메일 중복 확인 창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이메일 중복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확인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5224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5569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6.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이미 아이디가 있나요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?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로그인 버튼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삭제 필요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!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7779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3235568" y="344349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4738614" y="344349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4589584" y="395540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91307" y="20925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235568" y="395540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9776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98142"/>
              </p:ext>
            </p:extLst>
          </p:nvPr>
        </p:nvGraphicFramePr>
        <p:xfrm>
          <a:off x="1519860" y="1874183"/>
          <a:ext cx="9152280" cy="329184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3712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잘못된 이메일 형식입니다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 가입된 이메일 입력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 가입된 이메일입니다 메시지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인증번호를 입력하세요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10068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인증번호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65413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1241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7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88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9535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73198"/>
              </p:ext>
            </p:extLst>
          </p:nvPr>
        </p:nvGraphicFramePr>
        <p:xfrm>
          <a:off x="8113394" y="1837293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이메일 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자동 입력</a:t>
                      </a:r>
                      <a:r>
                        <a:rPr lang="en-US" altLang="ko-KR" sz="1200" dirty="0" smtClean="0"/>
                        <a:t>!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smtClean="0"/>
                        <a:t>일치 여부 </a:t>
                      </a:r>
                      <a:r>
                        <a:rPr lang="ko-KR" altLang="en-US" sz="1200" dirty="0" smtClean="0"/>
                        <a:t>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6.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이미 아이디가 있나요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?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로그인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삭제 필요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!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7839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3226776" y="484528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226776" y="403479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3232344" y="310837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3226776" y="26318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55327"/>
              </p:ext>
            </p:extLst>
          </p:nvPr>
        </p:nvGraphicFramePr>
        <p:xfrm>
          <a:off x="1519860" y="1874183"/>
          <a:ext cx="10184460" cy="2307947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en-US" altLang="ko-KR" sz="1100" dirty="0" smtClean="0">
                          <a:effectLst/>
                        </a:rPr>
                        <a:t>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비밀번호를 한번 더 입력하세요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않는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비밀번호를 일치하지않습니다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창을 비밀번호 확인 창 아래에 출력</a:t>
                      </a:r>
                      <a:endParaRPr lang="ko-KR" altLang="en-US" sz="1100" dirty="0" smtClean="0">
                        <a:effectLst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369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518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성공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2443963"/>
            <a:ext cx="3362656" cy="21016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8" y="2443963"/>
            <a:ext cx="3362655" cy="210166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12175"/>
              </p:ext>
            </p:extLst>
          </p:nvPr>
        </p:nvGraphicFramePr>
        <p:xfrm>
          <a:off x="8113394" y="1837293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이메일 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자동 입력</a:t>
                      </a:r>
                      <a:r>
                        <a:rPr lang="en-US" altLang="ko-KR" sz="1200" dirty="0" smtClean="0"/>
                        <a:t>!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smtClean="0"/>
                        <a:t>일치 여부 </a:t>
                      </a:r>
                      <a:r>
                        <a:rPr lang="ko-KR" altLang="en-US" sz="1200" dirty="0" smtClean="0"/>
                        <a:t>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6.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이미 아이디가 있나요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</a:rPr>
                        <a:t>?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로그인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삭제 필요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!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78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2652</Words>
  <Application>Microsoft Office PowerPoint</Application>
  <PresentationFormat>와이드스크린</PresentationFormat>
  <Paragraphs>935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114</cp:revision>
  <dcterms:created xsi:type="dcterms:W3CDTF">2020-12-22T01:47:24Z</dcterms:created>
  <dcterms:modified xsi:type="dcterms:W3CDTF">2021-03-18T08:55:25Z</dcterms:modified>
</cp:coreProperties>
</file>